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48" r:id="rId1"/>
  </p:sldMasterIdLst>
  <p:notesMasterIdLst>
    <p:notesMasterId r:id="rId6"/>
  </p:notesMasterIdLst>
  <p:sldIdLst>
    <p:sldId id="261" r:id="rId2"/>
    <p:sldId id="266" r:id="rId3"/>
    <p:sldId id="267" r:id="rId4"/>
    <p:sldId id="26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33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ADE60-12CF-4819-ABCA-DD3E531507B9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CE22E-1283-4E53-921C-FA0097CE8D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Белый и золотой геометрический узор фона век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sun9-70.userapi.com/sun9-32/impg/i1_f_OUG_2aUQ9RCqXuhT1w1L8j3OIKD28ZsYg/2RyIRqFfzcs.jpg?size=800x800&amp;quality=96&amp;sign=3d162e05c96f029532c6c0e4bbe026e2&amp;c_uniq_tag=TNd-pjOMqE32-BBEsbWE33HiL1wmQejBpMPCtLC4dbs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48"/>
            <a:ext cx="9144000" cy="6858048"/>
          </a:xfrm>
          <a:prstGeom prst="rect">
            <a:avLst/>
          </a:prstGeom>
          <a:noFill/>
        </p:spPr>
      </p:pic>
      <p:pic>
        <p:nvPicPr>
          <p:cNvPr id="6" name="Picture 2" descr="https://sun9-70.userapi.com/sun9-32/impg/i1_f_OUG_2aUQ9RCqXuhT1w1L8j3OIKD28ZsYg/2RyIRqFfzcs.jpg?size=800x800&amp;quality=96&amp;sign=3d162e05c96f029532c6c0e4bbe026e2&amp;c_uniq_tag=TNd-pjOMqE32-BBEsbWE33HiL1wmQejBpMPCtLC4dbs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735" y="0"/>
            <a:ext cx="9347135" cy="7010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85852" y="3714752"/>
            <a:ext cx="728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71538" y="3571876"/>
            <a:ext cx="7429552" cy="164307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800" b="1" dirty="0"/>
              <a:t>БОС ОРЫН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Белый и золотой геометрический узор фона век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28662" y="428604"/>
            <a:ext cx="757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ұйымдары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педагогтарының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1,0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жүктемесіне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әлеуметтік педагогтың уақытша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бос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лауазымының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декреттік</a:t>
            </a:r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кезеңіне</a:t>
            </a:r>
            <a:r>
              <a:rPr lang="ru-RU" sz="1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конкурсын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хабарландыру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1071546"/>
            <a:ext cx="721523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Ақмола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басқармасының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Бурабай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Щучинск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№ 6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психологиялық-педагогикалық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түзету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кабинеті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" КММ 1,0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жүктемесіне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уақытша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бос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лауазымына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декреттік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кезеңіне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конкурс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жариялайды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Үміткерге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талаптары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педагог"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бағыты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кәсіптік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тәжірибе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өтілі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        Функционалдық міндеттері: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Отбасының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сүру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жағдайлары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материалдық-тұрмыстық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мүшелерінің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өзекті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мүдделері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қажеттіліктері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қамтитын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отбасының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паспортын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ата-аналарға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отбасын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қорғауды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отбасында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мінез-құлықты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құзыреттілігін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арттыруға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жиналыстарын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өткізеді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тұлғааралық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қарым-қатынас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дағдыларын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тәрбиелеудің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әдістерін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меңгеру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некенің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әлеуметтік-психологиялық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мәселелерінде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хабардар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болу;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дамуында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кемістігі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көмек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педагогтармен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қорғау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мамандарымен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қайырымдылық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ұйымдарымен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Мамандармен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бірлесіп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ЕББҚ 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әзірлейді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kk-KZ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Белый и золотой геометрический узор фона век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357166"/>
            <a:ext cx="8001056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Конкурсқа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қатысуға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ниет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білдірген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тұлғалар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хабарландыруда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мерзімінде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қағаз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жолдайды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1) 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Қағидаларға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10-қосымшаға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нысан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берілетін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құжаттардың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тізбесін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қатысу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өтініш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2)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куәландыратын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цифрлық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құжаттар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сервисінен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сәйкестендіру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3)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кадрларды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толтырылған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парағы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тұрғылықты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мекенжайы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телефондары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4)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үлгілік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сипаттамаларымен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лауазымға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құжаттардың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көшірмелері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растайтын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құжаттың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көшірмесі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6)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құжаттамасының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нысандарын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міндетін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атқарушының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2020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қазандағы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№ ҚР ДСМ-175/2020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бұйрығымен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Нормативтік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актілерді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тізілімінде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№ 21579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нысан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анықтама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7)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Психоневрологиялық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ұйымнан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анықтама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8)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Наркологиялық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ұйымнан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анықтама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9)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тестілеу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сертификаты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ҰБТ)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педагог-модератордың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педагог-сарапшының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педагог-зерттеушінің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педагог-шебердің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санатының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куәлік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1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11-қосымшаға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нысан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бос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уақытша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лауазымына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кандидаттың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толтырылған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парағы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Белый и золотой геометрический узор фона век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642918"/>
            <a:ext cx="7286676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үлгілік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сипаттамаларына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келетін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хабарландыруда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тізбеге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ұсынған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қатысуға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ниет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білдірген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тұлғалар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Ақмола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басқармасының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"Щучинск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Бурабай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№ 6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психологиялық-педагогикалық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түзету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кабинеті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" КММ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ресми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интернет-ресурсында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желілердің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ресми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аккаунттарында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конкурс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хабарландыру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шыққан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күннен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аяқталады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17.08.2023ж-25.08.2023ж</a:t>
            </a:r>
          </a:p>
          <a:p>
            <a:pPr algn="just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28.08.2023ж.-06.09.2023ж.</a:t>
            </a:r>
          </a:p>
          <a:p>
            <a:pPr algn="just"/>
            <a:r>
              <a:rPr lang="ru-RU" sz="1600" dirty="0"/>
              <a:t> 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Конкурсты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07.09.2023ж.</a:t>
            </a:r>
          </a:p>
          <a:p>
            <a:pPr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Лауазымдық жалақасы: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135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Ақмола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басқармасының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"Щучинск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Бурабай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№ 6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психологиялық-педагогикалық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түзету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кабинеті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КММ-де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асырылады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Мекен-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жайы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Ақмола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Щучинск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Луначарский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көшесі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197а/2, тел. 8 (71636) 2-14-68;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email: kppk6sh@mail.ru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уақыты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09.00-ден 13.00-ге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14.30-дан 18.30-ға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576</Words>
  <Application>Microsoft Office PowerPoint</Application>
  <PresentationFormat>Экран (4:3)</PresentationFormat>
  <Paragraphs>33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72</cp:revision>
  <dcterms:created xsi:type="dcterms:W3CDTF">2022-08-03T04:43:37Z</dcterms:created>
  <dcterms:modified xsi:type="dcterms:W3CDTF">2023-08-17T09:30:17Z</dcterms:modified>
</cp:coreProperties>
</file>